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74A7A-D56D-5947-8A28-334752DFC7AE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E5B48-E6DD-9740-A143-766EEF2F6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4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5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9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8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0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8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FBA85-6043-D14E-9D2B-DA4FF08CC058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3F0AC-8D77-224A-98EC-B26A945A0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3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m_fast_block_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9144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7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FA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m_fast_block_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5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m_fast_block_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1400"/>
            <a:ext cx="9144000" cy="477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8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m_fast_block_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9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m_fast_block_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9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Sampson</dc:creator>
  <cp:lastModifiedBy>Rich Sampson</cp:lastModifiedBy>
  <cp:revision>7</cp:revision>
  <dcterms:created xsi:type="dcterms:W3CDTF">2016-04-01T15:55:12Z</dcterms:created>
  <dcterms:modified xsi:type="dcterms:W3CDTF">2016-04-18T17:27:20Z</dcterms:modified>
</cp:coreProperties>
</file>